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E57E2BE-AB33-436E-8ECB-63BB0147DACE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8856DA1-7429-4D84-AE6D-04BC8F1B9F5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57E2BE-AB33-436E-8ECB-63BB0147DACE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856DA1-7429-4D84-AE6D-04BC8F1B9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E57E2BE-AB33-436E-8ECB-63BB0147DACE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8856DA1-7429-4D84-AE6D-04BC8F1B9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57E2BE-AB33-436E-8ECB-63BB0147DACE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856DA1-7429-4D84-AE6D-04BC8F1B9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E57E2BE-AB33-436E-8ECB-63BB0147DACE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8856DA1-7429-4D84-AE6D-04BC8F1B9F5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57E2BE-AB33-436E-8ECB-63BB0147DACE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856DA1-7429-4D84-AE6D-04BC8F1B9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57E2BE-AB33-436E-8ECB-63BB0147DACE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856DA1-7429-4D84-AE6D-04BC8F1B9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57E2BE-AB33-436E-8ECB-63BB0147DACE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856DA1-7429-4D84-AE6D-04BC8F1B9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E57E2BE-AB33-436E-8ECB-63BB0147DACE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856DA1-7429-4D84-AE6D-04BC8F1B9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57E2BE-AB33-436E-8ECB-63BB0147DACE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856DA1-7429-4D84-AE6D-04BC8F1B9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57E2BE-AB33-436E-8ECB-63BB0147DACE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856DA1-7429-4D84-AE6D-04BC8F1B9F5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E57E2BE-AB33-436E-8ECB-63BB0147DACE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8856DA1-7429-4D84-AE6D-04BC8F1B9F5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بسم الله الرحمن الرحیم</a:t>
            </a:r>
            <a:endParaRPr lang="en-US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قوانین و راهنمای آموزشی بخش دندانپزشکی کودکان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428792" y="1428736"/>
            <a:ext cx="7772400" cy="1470025"/>
          </a:xfrm>
        </p:spPr>
        <p:txBody>
          <a:bodyPr/>
          <a:lstStyle/>
          <a:p>
            <a:r>
              <a:rPr lang="fa-IR" dirty="0" smtClean="0">
                <a:cs typeface="B Titr" pitchFamily="2" charset="-78"/>
              </a:rPr>
              <a:t>دکتر علی وفائی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3286124"/>
            <a:ext cx="6400800" cy="1752600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مدیر گروه دندانپزشکی کودکان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pic>
        <p:nvPicPr>
          <p:cNvPr id="4" name="Picture 5" descr="C:\Users\User\Desktop\PHOT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38" y="214313"/>
            <a:ext cx="1836737" cy="240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4"/>
          <a:stretch>
            <a:fillRect/>
          </a:stretch>
        </p:blipFill>
        <p:spPr>
          <a:xfrm>
            <a:off x="785786" y="4429132"/>
            <a:ext cx="1938350" cy="1938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210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قوانین انضباطی بخش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itchFamily="2" charset="-78"/>
              </a:rPr>
              <a:t>حضور و غیاب دانشجویان راس ساعت 8 صبح توسط مسوول بخش / سرپرستار</a:t>
            </a:r>
          </a:p>
          <a:p>
            <a:pPr algn="r" rtl="1"/>
            <a:r>
              <a:rPr lang="fa-IR" dirty="0" smtClean="0">
                <a:cs typeface="B Titr" pitchFamily="2" charset="-78"/>
              </a:rPr>
              <a:t>عدم استفاده از گوشی تلفن همراه در ساعات حضور</a:t>
            </a:r>
          </a:p>
          <a:p>
            <a:pPr algn="r" rtl="1"/>
            <a:r>
              <a:rPr lang="fa-IR" dirty="0" smtClean="0">
                <a:cs typeface="B Titr" pitchFamily="2" charset="-78"/>
              </a:rPr>
              <a:t>رعایت تمامی اصول اخلاق حرفه ای و اخلاق پزشکی</a:t>
            </a:r>
          </a:p>
          <a:p>
            <a:pPr algn="r" rtl="1"/>
            <a:r>
              <a:rPr lang="fa-IR" dirty="0" smtClean="0">
                <a:cs typeface="B Titr" pitchFamily="2" charset="-78"/>
              </a:rPr>
              <a:t>رعایت دقیق پروتکل های کنترل عفونت</a:t>
            </a:r>
          </a:p>
          <a:p>
            <a:pPr algn="r" rtl="1"/>
            <a:r>
              <a:rPr lang="fa-IR" dirty="0" smtClean="0">
                <a:cs typeface="B Titr" pitchFamily="2" charset="-78"/>
              </a:rPr>
              <a:t>رعایت حریم بیمار</a:t>
            </a:r>
          </a:p>
          <a:p>
            <a:pPr algn="r" rtl="1"/>
            <a:r>
              <a:rPr lang="fa-IR" dirty="0" smtClean="0">
                <a:cs typeface="B Titr" pitchFamily="2" charset="-78"/>
              </a:rPr>
              <a:t>رعایت اخلاق فی مابین دانشجو و اساتید </a:t>
            </a:r>
          </a:p>
          <a:p>
            <a:pPr algn="r" rtl="1"/>
            <a:r>
              <a:rPr lang="fa-IR" dirty="0" smtClean="0">
                <a:cs typeface="B Titr" pitchFamily="2" charset="-78"/>
              </a:rPr>
              <a:t>به همراه داشتن تمامی ملزومات درمانی از جمله فرز های سالم و استریل بر اساس فرزهای معرفی شده در بخش</a:t>
            </a:r>
          </a:p>
          <a:p>
            <a:pPr algn="r" rtl="1"/>
            <a:r>
              <a:rPr lang="fa-IR" dirty="0" smtClean="0">
                <a:cs typeface="B Titr" pitchFamily="2" charset="-78"/>
              </a:rPr>
              <a:t>داشتن اتیکت عکس دار متحد الشکل</a:t>
            </a:r>
          </a:p>
          <a:p>
            <a:pPr algn="r" rtl="1"/>
            <a:endParaRPr lang="en-US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آزمون تکوینی ورود به بخش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itchFamily="2" charset="-78"/>
              </a:rPr>
              <a:t>آزمون ورود به بخش در هفته اول شروع</a:t>
            </a:r>
          </a:p>
          <a:p>
            <a:pPr algn="r" rtl="1"/>
            <a:r>
              <a:rPr lang="fa-IR" dirty="0" smtClean="0">
                <a:cs typeface="B Titr" pitchFamily="2" charset="-78"/>
              </a:rPr>
              <a:t>نمره آزمون از 20 با ضریب 1 در نمره نهایی دانشجو محاسبه خواهد شد</a:t>
            </a:r>
            <a:endParaRPr lang="en-US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قوانین آموزش عملی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Titr" pitchFamily="2" charset="-78"/>
              </a:rPr>
              <a:t>بررسی دقیق و مرحله به مرحله طرح درمان کودک با استاد مربوطه هر سالن</a:t>
            </a:r>
          </a:p>
          <a:p>
            <a:pPr algn="r" rtl="1"/>
            <a:r>
              <a:rPr lang="fa-IR" dirty="0" smtClean="0">
                <a:cs typeface="B Titr" pitchFamily="2" charset="-78"/>
              </a:rPr>
              <a:t>بعد از کسب اجازه کار از استاد مربوطه رعایت تمام اصول علمی مرتبط با درمان مد نظر</a:t>
            </a:r>
          </a:p>
          <a:p>
            <a:pPr algn="r" rtl="1"/>
            <a:r>
              <a:rPr lang="fa-IR" dirty="0" smtClean="0">
                <a:cs typeface="B Titr" pitchFamily="2" charset="-78"/>
              </a:rPr>
              <a:t>چک کردن مرحله به مرحله درمانها با استاد مربوطه و گرفتن تایید</a:t>
            </a:r>
          </a:p>
          <a:p>
            <a:pPr algn="r" rtl="1"/>
            <a:r>
              <a:rPr lang="fa-IR" dirty="0" smtClean="0">
                <a:cs typeface="B Titr" pitchFamily="2" charset="-78"/>
              </a:rPr>
              <a:t>تکمیل بخش درمان انجام شده در پرونده بیمار و گرفتن امضاء و مهر تایید از استاد</a:t>
            </a:r>
          </a:p>
          <a:p>
            <a:pPr algn="r" rtl="1"/>
            <a:r>
              <a:rPr lang="fa-IR" dirty="0" smtClean="0">
                <a:cs typeface="B Titr" pitchFamily="2" charset="-78"/>
              </a:rPr>
              <a:t>تکمیل لاگ بوک و تکمیل امضاء و مهر استاد</a:t>
            </a:r>
            <a:endParaRPr lang="en-US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ارزیابی نهایی دانشجو در واحد عملی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Titr" pitchFamily="2" charset="-78"/>
              </a:rPr>
              <a:t>نمره آزمون ورود به بخش با ضریب 1</a:t>
            </a:r>
          </a:p>
          <a:p>
            <a:pPr algn="r" rtl="1"/>
            <a:r>
              <a:rPr lang="fa-IR" dirty="0" smtClean="0">
                <a:cs typeface="B Titr" pitchFamily="2" charset="-78"/>
              </a:rPr>
              <a:t>نمره انضباط محاسبه شده توسط سرپرستار بخش با ضریب 1</a:t>
            </a:r>
          </a:p>
          <a:p>
            <a:pPr algn="r" rtl="1"/>
            <a:r>
              <a:rPr lang="fa-IR" dirty="0" smtClean="0">
                <a:cs typeface="B Titr" pitchFamily="2" charset="-78"/>
              </a:rPr>
              <a:t>نمره توانمدی عملی دانشجوبر اساس میانگین نمرات موجود در لاگ بوک تهیه شده بر اساس کوریکولوم با ضریب 2</a:t>
            </a:r>
          </a:p>
          <a:p>
            <a:pPr algn="r" rtl="1"/>
            <a:r>
              <a:rPr lang="fa-IR" dirty="0" smtClean="0">
                <a:cs typeface="B Titr" pitchFamily="2" charset="-78"/>
              </a:rPr>
              <a:t>نمره سمینارهای دانشجویی با ضریب 1</a:t>
            </a:r>
          </a:p>
          <a:p>
            <a:pPr algn="r" rtl="1"/>
            <a:endParaRPr lang="fa-IR" dirty="0" smtClean="0">
              <a:cs typeface="B Titr" pitchFamily="2" charset="-78"/>
            </a:endParaRPr>
          </a:p>
          <a:p>
            <a:pPr algn="ctr" rtl="1">
              <a:buNone/>
            </a:pPr>
            <a:r>
              <a:rPr lang="fa-IR" dirty="0" smtClean="0">
                <a:cs typeface="B Titr" pitchFamily="2" charset="-78"/>
              </a:rPr>
              <a:t>نمره نهایی میانگین موارد فوق بر اساس ضریب های اعمال شده</a:t>
            </a:r>
            <a:endParaRPr lang="en-US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10" y="2143116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fa-IR" sz="6000" dirty="0" smtClean="0">
                <a:solidFill>
                  <a:schemeClr val="tx1"/>
                </a:solidFill>
                <a:cs typeface="B Titr" pitchFamily="2" charset="-78"/>
              </a:rPr>
              <a:t>موفق باشید</a:t>
            </a:r>
            <a:endParaRPr lang="en-US" sz="6000" dirty="0">
              <a:solidFill>
                <a:schemeClr val="tx1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41</TotalTime>
  <Words>254</Words>
  <Application>Microsoft Office PowerPoint</Application>
  <PresentationFormat>On-screen Show (4:3)</PresentationFormat>
  <Paragraphs>30</Paragraphs>
  <Slides>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بسم الله الرحمن الرحیم</vt:lpstr>
      <vt:lpstr>قوانین و راهنمای آموزشی بخش دندانپزشکی کودکان</vt:lpstr>
      <vt:lpstr>دکتر علی وفائی</vt:lpstr>
      <vt:lpstr>قوانین انضباطی بخش</vt:lpstr>
      <vt:lpstr>آزمون تکوینی ورود به بخش</vt:lpstr>
      <vt:lpstr>قوانین آموزش عملی</vt:lpstr>
      <vt:lpstr>ارزیابی نهایی دانشجو در واحد عملی</vt:lpstr>
      <vt:lpstr>Slide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User</dc:creator>
  <cp:lastModifiedBy>User</cp:lastModifiedBy>
  <cp:revision>4</cp:revision>
  <dcterms:created xsi:type="dcterms:W3CDTF">2021-01-15T15:56:47Z</dcterms:created>
  <dcterms:modified xsi:type="dcterms:W3CDTF">2021-01-15T16:37:52Z</dcterms:modified>
</cp:coreProperties>
</file>